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69" r:id="rId5"/>
    <p:sldId id="280" r:id="rId6"/>
    <p:sldId id="258" r:id="rId7"/>
    <p:sldId id="270" r:id="rId8"/>
    <p:sldId id="259" r:id="rId9"/>
    <p:sldId id="271" r:id="rId10"/>
    <p:sldId id="281" r:id="rId11"/>
    <p:sldId id="260" r:id="rId12"/>
    <p:sldId id="272" r:id="rId13"/>
    <p:sldId id="282" r:id="rId14"/>
    <p:sldId id="262" r:id="rId15"/>
    <p:sldId id="275" r:id="rId16"/>
    <p:sldId id="283" r:id="rId17"/>
    <p:sldId id="284" r:id="rId18"/>
    <p:sldId id="285" r:id="rId19"/>
    <p:sldId id="263" r:id="rId20"/>
    <p:sldId id="274" r:id="rId21"/>
    <p:sldId id="287" r:id="rId22"/>
    <p:sldId id="264" r:id="rId23"/>
    <p:sldId id="276" r:id="rId24"/>
    <p:sldId id="266" r:id="rId25"/>
    <p:sldId id="277" r:id="rId26"/>
    <p:sldId id="288" r:id="rId27"/>
    <p:sldId id="267" r:id="rId28"/>
    <p:sldId id="278" r:id="rId29"/>
    <p:sldId id="289" r:id="rId30"/>
    <p:sldId id="27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89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3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14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144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68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1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4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3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002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0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500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0A12A-B35F-464D-AB43-FCA60E8CD0AE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3766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 7-Chapter 8</a:t>
            </a:r>
            <a:endParaRPr lang="en-US" sz="7200" dirty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Exercise 2</a:t>
            </a: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Identifying Sentence Fragments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7273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we arrived at the 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campground, we unloaded the car.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572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sister and I down to the river.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2897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sister and I down to the river.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9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sister and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ran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 to the river.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138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Took our fishing gear with us.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6260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Took our fishing gear with us.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9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sister and I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 down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river and took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fishing gear with 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29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cast our lines the way our aunt had taught us.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7029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cast our lines the way our aunt had taught us.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700" dirty="0" smtClean="0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498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we didn’t have the best bait.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6316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347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we didn’t have the best bait.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9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Because we didn’t have the best </a:t>
            </a:r>
            <a:r>
              <a:rPr lang="en-US" sz="4800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bait, we caught no fish.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41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headed back to the campsite at sunset.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240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headed back to the campsite at sunset.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9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Dad cooking bean soup over the </a:t>
            </a:r>
            <a:r>
              <a:rPr lang="en-US" sz="4800" dirty="0" smtClean="0"/>
              <a:t>fire.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984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4800" dirty="0"/>
              <a:t>Dad cooking bean soup over the fire.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9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Dad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cooking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bean soup over the fire.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990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While Mom and my sister pitched the tent.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716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While Mom and my sister pitched the tent.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9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Dad </a:t>
            </a:r>
            <a:r>
              <a:rPr lang="en-US" sz="4800" dirty="0" smtClean="0"/>
              <a:t>was cooking </a:t>
            </a:r>
            <a:r>
              <a:rPr lang="en-US" sz="4800" dirty="0"/>
              <a:t>bean soup over the </a:t>
            </a:r>
            <a:r>
              <a:rPr lang="en-US" sz="4800" dirty="0" smtClean="0"/>
              <a:t>fire while </a:t>
            </a:r>
            <a:r>
              <a:rPr lang="en-US" sz="4800" dirty="0"/>
              <a:t>Mom and my sister pitched the tent.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47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the whole family loaded into the car.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4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END!</a:t>
            </a:r>
            <a:endParaRPr lang="en-US" sz="8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66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the whole family loaded into the car.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700" dirty="0" smtClean="0"/>
              <a:t>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90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the whole family loaded into 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car, we barely could contain our excitement.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270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traveled for hours.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6514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traveled for hours.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9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we arrived at the campground.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0832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we arrived at the campground.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700" dirty="0" smtClean="0"/>
              <a:t>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9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275</TotalTime>
  <Words>300</Words>
  <Application>Microsoft Office PowerPoint</Application>
  <PresentationFormat>On-screen Show (4:3)</PresentationFormat>
  <Paragraphs>51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English 7-Chapter 8</vt:lpstr>
      <vt:lpstr>PowerPoint Presentation</vt:lpstr>
      <vt:lpstr>1.</vt:lpstr>
      <vt:lpstr>As the whole family loaded into the car.</vt:lpstr>
      <vt:lpstr>PowerPoint Presentation</vt:lpstr>
      <vt:lpstr>2.</vt:lpstr>
      <vt:lpstr>We traveled for hours.</vt:lpstr>
      <vt:lpstr>3.</vt:lpstr>
      <vt:lpstr>When we arrived at the campground.</vt:lpstr>
      <vt:lpstr>PowerPoint Presentation</vt:lpstr>
      <vt:lpstr>4.</vt:lpstr>
      <vt:lpstr>My sister and I down to the river.</vt:lpstr>
      <vt:lpstr>PowerPoint Presentation</vt:lpstr>
      <vt:lpstr>5.</vt:lpstr>
      <vt:lpstr>Took our fishing gear with us.</vt:lpstr>
      <vt:lpstr>PowerPoint Presentation</vt:lpstr>
      <vt:lpstr>6.</vt:lpstr>
      <vt:lpstr>We cast our lines the way our aunt had taught us.</vt:lpstr>
      <vt:lpstr>7.</vt:lpstr>
      <vt:lpstr>Because we didn’t have the best bait.</vt:lpstr>
      <vt:lpstr>PowerPoint Presentation</vt:lpstr>
      <vt:lpstr>8.</vt:lpstr>
      <vt:lpstr>We headed back to the campsite at sunset.</vt:lpstr>
      <vt:lpstr>9.</vt:lpstr>
      <vt:lpstr>Dad cooking bean soup over the fire.</vt:lpstr>
      <vt:lpstr>PowerPoint Presentation</vt:lpstr>
      <vt:lpstr>10.</vt:lpstr>
      <vt:lpstr>While Mom and my sister pitched the tent.</vt:lpstr>
      <vt:lpstr>PowerPoint Presentation</vt:lpstr>
      <vt:lpstr>END!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7-Chapter 8</dc:title>
  <dc:creator>Brigitta Post</dc:creator>
  <cp:lastModifiedBy>Brigitta Post</cp:lastModifiedBy>
  <cp:revision>17</cp:revision>
  <dcterms:created xsi:type="dcterms:W3CDTF">2017-09-04T20:36:06Z</dcterms:created>
  <dcterms:modified xsi:type="dcterms:W3CDTF">2019-08-21T02:07:24Z</dcterms:modified>
</cp:coreProperties>
</file>